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78.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9.xml" ContentType="application/vnd.openxmlformats-officedocument.presentationml.tags+xml"/>
  <Override PartName="/ppt/notesSlides/notesSlide51.xml" ContentType="application/vnd.openxmlformats-officedocument.presentationml.notesSlide+xml"/>
  <Override PartName="/ppt/tags/tag80.xml" ContentType="application/vnd.openxmlformats-officedocument.presentationml.tags+xml"/>
  <Override PartName="/ppt/notesSlides/notesSlide52.xml" ContentType="application/vnd.openxmlformats-officedocument.presentationml.notesSlide+xml"/>
  <Override PartName="/ppt/tags/tag81.xml" ContentType="application/vnd.openxmlformats-officedocument.presentationml.tags+xml"/>
  <Override PartName="/ppt/notesSlides/notesSlide53.xml" ContentType="application/vnd.openxmlformats-officedocument.presentationml.notesSlide+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61.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66.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7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3.xml" ContentType="application/vnd.openxmlformats-officedocument.presentationml.notesSlide+xml"/>
  <Override PartName="/ppt/tags/tag149.xml" ContentType="application/vnd.openxmlformats-officedocument.presentationml.tags+xml"/>
  <Override PartName="/ppt/notesSlides/notesSlide7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7.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8.xml" ContentType="application/vnd.openxmlformats-officedocument.presentationml.notesSlide+xml"/>
  <Override PartName="/ppt/tags/tag164.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83.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5"/>
  </p:notesMasterIdLst>
  <p:handoutMasterIdLst>
    <p:handoutMasterId r:id="rId12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14" r:id="rId58"/>
    <p:sldId id="366" r:id="rId59"/>
    <p:sldId id="379" r:id="rId60"/>
    <p:sldId id="370" r:id="rId61"/>
    <p:sldId id="381" r:id="rId62"/>
    <p:sldId id="336" r:id="rId63"/>
    <p:sldId id="491" r:id="rId64"/>
    <p:sldId id="335" r:id="rId65"/>
    <p:sldId id="373" r:id="rId66"/>
    <p:sldId id="449" r:id="rId67"/>
    <p:sldId id="346" r:id="rId68"/>
    <p:sldId id="492" r:id="rId69"/>
    <p:sldId id="328" r:id="rId70"/>
    <p:sldId id="408" r:id="rId71"/>
    <p:sldId id="435" r:id="rId72"/>
    <p:sldId id="436" r:id="rId73"/>
    <p:sldId id="506" r:id="rId74"/>
    <p:sldId id="437" r:id="rId75"/>
    <p:sldId id="438" r:id="rId76"/>
    <p:sldId id="464" r:id="rId77"/>
    <p:sldId id="508" r:id="rId78"/>
    <p:sldId id="465" r:id="rId79"/>
    <p:sldId id="466" r:id="rId80"/>
    <p:sldId id="467" r:id="rId81"/>
    <p:sldId id="447" r:id="rId82"/>
    <p:sldId id="412" r:id="rId83"/>
    <p:sldId id="476" r:id="rId84"/>
    <p:sldId id="477" r:id="rId85"/>
    <p:sldId id="478" r:id="rId86"/>
    <p:sldId id="479" r:id="rId87"/>
    <p:sldId id="392" r:id="rId88"/>
    <p:sldId id="441" r:id="rId89"/>
    <p:sldId id="450" r:id="rId90"/>
    <p:sldId id="509" r:id="rId91"/>
    <p:sldId id="432" r:id="rId92"/>
    <p:sldId id="433" r:id="rId93"/>
    <p:sldId id="442" r:id="rId94"/>
    <p:sldId id="352" r:id="rId95"/>
    <p:sldId id="399" r:id="rId96"/>
    <p:sldId id="391" r:id="rId97"/>
    <p:sldId id="319" r:id="rId98"/>
    <p:sldId id="493" r:id="rId99"/>
    <p:sldId id="503" r:id="rId100"/>
    <p:sldId id="470" r:id="rId101"/>
    <p:sldId id="407" r:id="rId102"/>
    <p:sldId id="359" r:id="rId103"/>
    <p:sldId id="383" r:id="rId104"/>
    <p:sldId id="342" r:id="rId105"/>
    <p:sldId id="372" r:id="rId106"/>
    <p:sldId id="396" r:id="rId107"/>
    <p:sldId id="397" r:id="rId108"/>
    <p:sldId id="395" r:id="rId109"/>
    <p:sldId id="422" r:id="rId110"/>
    <p:sldId id="262" r:id="rId111"/>
    <p:sldId id="261" r:id="rId112"/>
    <p:sldId id="263" r:id="rId113"/>
    <p:sldId id="368" r:id="rId114"/>
    <p:sldId id="423" r:id="rId115"/>
    <p:sldId id="473" r:id="rId116"/>
    <p:sldId id="474" r:id="rId117"/>
    <p:sldId id="469" r:id="rId118"/>
    <p:sldId id="444" r:id="rId119"/>
    <p:sldId id="445" r:id="rId120"/>
    <p:sldId id="446" r:id="rId121"/>
    <p:sldId id="443" r:id="rId122"/>
    <p:sldId id="419" r:id="rId123"/>
    <p:sldId id="393" r:id="rId124"/>
  </p:sldIdLst>
  <p:sldSz cx="9144000" cy="6858000" type="screen4x3"/>
  <p:notesSz cx="7315200" cy="9601200"/>
  <p:embeddedFontLst>
    <p:embeddedFont>
      <p:font typeface="Candara" panose="020E0502030303020204" pitchFamily="34" charset="0"/>
      <p:regular r:id="rId127"/>
      <p:bold r:id="rId128"/>
      <p:italic r:id="rId129"/>
      <p:boldItalic r:id="rId130"/>
    </p:embeddedFont>
    <p:embeddedFont>
      <p:font typeface="Cambria Math" panose="02040503050406030204" pitchFamily="18" charset="0"/>
      <p:regular r:id="rId131"/>
    </p:embeddedFont>
    <p:embeddedFont>
      <p:font typeface="Baskerville Old Face" panose="02020602080505020303" pitchFamily="18" charset="0"/>
      <p:regular r:id="rId132"/>
    </p:embeddedFont>
    <p:embeddedFont>
      <p:font typeface="Century Gothic" panose="020B0502020202020204" pitchFamily="34" charset="0"/>
      <p:regular r:id="rId133"/>
      <p:bold r:id="rId134"/>
      <p:italic r:id="rId135"/>
      <p:boldItalic r:id="rId136"/>
    </p:embeddedFont>
    <p:embeddedFont>
      <p:font typeface="Euclid Symbol" panose="05050102010706020507" pitchFamily="18" charset="2"/>
      <p:regular r:id="rId137"/>
      <p:bold r:id="rId138"/>
      <p:italic r:id="rId139"/>
      <p:boldItalic r:id="rId140"/>
    </p:embeddedFont>
    <p:embeddedFont>
      <p:font typeface="Book Antiqua" panose="02040602050305030304" pitchFamily="18" charset="0"/>
      <p:regular r:id="rId141"/>
      <p:bold r:id="rId142"/>
      <p:italic r:id="rId143"/>
      <p:boldItalic r:id="rId144"/>
    </p:embeddedFont>
    <p:embeddedFont>
      <p:font typeface="Calibri" panose="020F0502020204030204" pitchFamily="34" charset="0"/>
      <p:regular r:id="rId145"/>
      <p:bold r:id="rId146"/>
      <p:italic r:id="rId147"/>
      <p:boldItalic r:id="rId14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50"/>
            <p14:sldId id="509"/>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2.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2.fntdata"/><Relationship Id="rId149" Type="http://schemas.openxmlformats.org/officeDocument/2006/relationships/presProps" Target="pres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8.fntdata"/><Relationship Id="rId139" Type="http://schemas.openxmlformats.org/officeDocument/2006/relationships/font" Target="fonts/font13.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font" Target="fonts/font3.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4.fntdata"/><Relationship Id="rId14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4.fntdata"/><Relationship Id="rId135" Type="http://schemas.openxmlformats.org/officeDocument/2006/relationships/font" Target="fonts/font9.fntdata"/><Relationship Id="rId151"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notesMaster" Target="notesMasters/notesMaster1.xml"/><Relationship Id="rId141" Type="http://schemas.openxmlformats.org/officeDocument/2006/relationships/font" Target="fonts/font15.fntdata"/><Relationship Id="rId146"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handoutMaster" Target="handoutMasters/handoutMaster1.xml"/><Relationship Id="rId14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6.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7.fntdata"/><Relationship Id="rId148" Type="http://schemas.openxmlformats.org/officeDocument/2006/relationships/font" Target="fonts/font22.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7.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8.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 Id="rId4" Type="http://schemas.openxmlformats.org/officeDocument/2006/relationships/image" Target="../media/image1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image" Target="../media/image20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53</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56</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58</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60</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61</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63</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4087487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2846126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89</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90</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95</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98</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100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101</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106</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107</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108</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109</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111</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112</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tags" Target="../tags/tag146.xml"/><Relationship Id="rId7" Type="http://schemas.openxmlformats.org/officeDocument/2006/relationships/notesSlide" Target="../notesSlides/notesSlide73.xml"/><Relationship Id="rId12" Type="http://schemas.openxmlformats.org/officeDocument/2006/relationships/image" Target="../media/image180.png"/><Relationship Id="rId2" Type="http://schemas.openxmlformats.org/officeDocument/2006/relationships/tags" Target="../tags/tag145.xml"/><Relationship Id="rId16" Type="http://schemas.openxmlformats.org/officeDocument/2006/relationships/image" Target="../media/image184.png"/><Relationship Id="rId1" Type="http://schemas.openxmlformats.org/officeDocument/2006/relationships/tags" Target="../tags/tag144.xml"/><Relationship Id="rId6" Type="http://schemas.openxmlformats.org/officeDocument/2006/relationships/slideLayout" Target="../slideLayouts/slideLayout16.xml"/><Relationship Id="rId11" Type="http://schemas.openxmlformats.org/officeDocument/2006/relationships/image" Target="../media/image179.jpeg"/><Relationship Id="rId5" Type="http://schemas.openxmlformats.org/officeDocument/2006/relationships/tags" Target="../tags/tag148.xml"/><Relationship Id="rId15" Type="http://schemas.openxmlformats.org/officeDocument/2006/relationships/image" Target="../media/image183.png"/><Relationship Id="rId10" Type="http://schemas.openxmlformats.org/officeDocument/2006/relationships/image" Target="../media/image178.jpeg"/><Relationship Id="rId4" Type="http://schemas.openxmlformats.org/officeDocument/2006/relationships/tags" Target="../tags/tag147.xml"/><Relationship Id="rId9" Type="http://schemas.openxmlformats.org/officeDocument/2006/relationships/image" Target="../media/image177.png"/><Relationship Id="rId14" Type="http://schemas.openxmlformats.org/officeDocument/2006/relationships/image" Target="../media/image18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9.xml"/><Relationship Id="rId1" Type="http://schemas.openxmlformats.org/officeDocument/2006/relationships/tags" Target="../tags/tag149.xml"/><Relationship Id="rId4" Type="http://schemas.openxmlformats.org/officeDocument/2006/relationships/image" Target="../media/image185.png"/></Relationships>
</file>

<file path=ppt/slides/_rels/slide102.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52.xml"/><Relationship Id="rId7" Type="http://schemas.openxmlformats.org/officeDocument/2006/relationships/image" Target="../media/image187.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86.png"/><Relationship Id="rId5" Type="http://schemas.openxmlformats.org/officeDocument/2006/relationships/slideLayout" Target="../slideLayouts/slideLayout19.xml"/><Relationship Id="rId4" Type="http://schemas.openxmlformats.org/officeDocument/2006/relationships/tags" Target="../tags/tag153.xml"/><Relationship Id="rId9" Type="http://schemas.openxmlformats.org/officeDocument/2006/relationships/image" Target="../media/image189.png"/></Relationships>
</file>

<file path=ppt/slides/_rels/slide103.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156.xml"/><Relationship Id="rId7" Type="http://schemas.openxmlformats.org/officeDocument/2006/relationships/image" Target="../media/image19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86.png"/><Relationship Id="rId5" Type="http://schemas.openxmlformats.org/officeDocument/2006/relationships/image" Target="../media/image190.emf"/><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6.xml"/><Relationship Id="rId1" Type="http://schemas.openxmlformats.org/officeDocument/2006/relationships/slideLayout" Target="../slideLayouts/slideLayout16.xml"/><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tags" Target="../tags/tag159.xml"/><Relationship Id="rId7" Type="http://schemas.openxmlformats.org/officeDocument/2006/relationships/image" Target="../media/image195.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notesSlide" Target="../notesSlides/notesSlide77.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60.xml"/><Relationship Id="rId9" Type="http://schemas.openxmlformats.org/officeDocument/2006/relationships/image" Target="../media/image197.png"/></Relationships>
</file>

<file path=ppt/slides/_rels/slide10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63.xml"/><Relationship Id="rId7" Type="http://schemas.openxmlformats.org/officeDocument/2006/relationships/image" Target="../media/image198.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96.png"/><Relationship Id="rId5" Type="http://schemas.openxmlformats.org/officeDocument/2006/relationships/notesSlide" Target="../notesSlides/notesSlide78.xml"/><Relationship Id="rId4"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64.xml"/><Relationship Id="rId1" Type="http://schemas.openxmlformats.org/officeDocument/2006/relationships/vmlDrawing" Target="../drawings/vmlDrawing8.vml"/><Relationship Id="rId6" Type="http://schemas.openxmlformats.org/officeDocument/2006/relationships/image" Target="../media/image200.wmf"/><Relationship Id="rId5" Type="http://schemas.openxmlformats.org/officeDocument/2006/relationships/oleObject" Target="../embeddings/oleObject13.bin"/><Relationship Id="rId4" Type="http://schemas.openxmlformats.org/officeDocument/2006/relationships/notesSlide" Target="../notesSlides/notesSlide79.xml"/><Relationship Id="rId9" Type="http://schemas.openxmlformats.org/officeDocument/2006/relationships/image" Target="../media/image19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3.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202.png"/><Relationship Id="rId5" Type="http://schemas.openxmlformats.org/officeDocument/2006/relationships/image" Target="../media/image155.emf"/><Relationship Id="rId4" Type="http://schemas.openxmlformats.org/officeDocument/2006/relationships/notesSlide" Target="../notesSlides/notesSlide8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17.wmf"/><Relationship Id="rId3" Type="http://schemas.openxmlformats.org/officeDocument/2006/relationships/tags" Target="../tags/tag168.xml"/><Relationship Id="rId7" Type="http://schemas.openxmlformats.org/officeDocument/2006/relationships/notesSlide" Target="../notesSlides/notesSlide83.xml"/><Relationship Id="rId12" Type="http://schemas.openxmlformats.org/officeDocument/2006/relationships/oleObject" Target="../embeddings/oleObject15.bin"/><Relationship Id="rId2" Type="http://schemas.openxmlformats.org/officeDocument/2006/relationships/tags" Target="../tags/tag167.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7.png"/><Relationship Id="rId5" Type="http://schemas.openxmlformats.org/officeDocument/2006/relationships/tags" Target="../tags/tag170.xml"/><Relationship Id="rId10" Type="http://schemas.openxmlformats.org/officeDocument/2006/relationships/image" Target="../media/image206.png"/><Relationship Id="rId4" Type="http://schemas.openxmlformats.org/officeDocument/2006/relationships/tags" Target="../tags/tag169.xml"/><Relationship Id="rId9" Type="http://schemas.openxmlformats.org/officeDocument/2006/relationships/image" Target="../media/image2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16.xml"/><Relationship Id="rId7" Type="http://schemas.openxmlformats.org/officeDocument/2006/relationships/image" Target="../media/image14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40.wmf"/><Relationship Id="rId5" Type="http://schemas.openxmlformats.org/officeDocument/2006/relationships/image" Target="../media/image209.emf"/><Relationship Id="rId4" Type="http://schemas.openxmlformats.org/officeDocument/2006/relationships/image" Target="../media/image208.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7.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46.png"/><Relationship Id="rId5" Type="http://schemas.openxmlformats.org/officeDocument/2006/relationships/image" Target="../media/image211.emf"/><Relationship Id="rId4" Type="http://schemas.openxmlformats.org/officeDocument/2006/relationships/image" Target="../media/image210.w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7.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146.png"/><Relationship Id="rId5" Type="http://schemas.openxmlformats.org/officeDocument/2006/relationships/image" Target="../media/image213.emf"/><Relationship Id="rId4" Type="http://schemas.openxmlformats.org/officeDocument/2006/relationships/image" Target="../media/image212.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5.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hyperlink" Target="http://floatvalve.com/" TargetMode="External"/><Relationship Id="rId5" Type="http://schemas.openxmlformats.org/officeDocument/2006/relationships/image" Target="../media/image214.wmf"/><Relationship Id="rId10" Type="http://schemas.openxmlformats.org/officeDocument/2006/relationships/image" Target="../media/image216.png"/><Relationship Id="rId4" Type="http://schemas.openxmlformats.org/officeDocument/2006/relationships/notesSlide" Target="../notesSlides/notesSlide84.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1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2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3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3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4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6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4.xml"/><Relationship Id="rId26" Type="http://schemas.openxmlformats.org/officeDocument/2006/relationships/slide" Target="slide48.xml"/><Relationship Id="rId3" Type="http://schemas.openxmlformats.org/officeDocument/2006/relationships/notesSlide" Target="../notesSlides/notesSlide49.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9.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9.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0.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1.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7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6.xml"/><Relationship Id="rId7" Type="http://schemas.openxmlformats.org/officeDocument/2006/relationships/notesSlide" Target="../notesSlides/notesSlide59.xml"/><Relationship Id="rId12" Type="http://schemas.openxmlformats.org/officeDocument/2006/relationships/image" Target="../media/image1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88.xml"/><Relationship Id="rId10" Type="http://schemas.openxmlformats.org/officeDocument/2006/relationships/image" Target="../media/image114.png"/><Relationship Id="rId4" Type="http://schemas.openxmlformats.org/officeDocument/2006/relationships/tags" Target="../tags/tag87.xml"/><Relationship Id="rId9" Type="http://schemas.openxmlformats.org/officeDocument/2006/relationships/image" Target="../media/image2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image" Target="../media/image123.png"/><Relationship Id="rId3" Type="http://schemas.openxmlformats.org/officeDocument/2006/relationships/tags" Target="../tags/tag93.xml"/><Relationship Id="rId7" Type="http://schemas.openxmlformats.org/officeDocument/2006/relationships/slideLayout" Target="../slideLayouts/slideLayout19.xml"/><Relationship Id="rId12" Type="http://schemas.openxmlformats.org/officeDocument/2006/relationships/image" Target="../media/image12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121.png"/><Relationship Id="rId5" Type="http://schemas.openxmlformats.org/officeDocument/2006/relationships/tags" Target="../tags/tag95.xml"/><Relationship Id="rId10" Type="http://schemas.openxmlformats.org/officeDocument/2006/relationships/image" Target="../media/image120.png"/><Relationship Id="rId4" Type="http://schemas.openxmlformats.org/officeDocument/2006/relationships/tags" Target="../tags/tag94.xml"/><Relationship Id="rId9" Type="http://schemas.openxmlformats.org/officeDocument/2006/relationships/image" Target="../media/image119.emf"/></Relationships>
</file>

<file path=ppt/slides/_rels/slide8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99.xml"/><Relationship Id="rId7" Type="http://schemas.openxmlformats.org/officeDocument/2006/relationships/notesSlide" Target="../notesSlides/notesSlide63.xml"/><Relationship Id="rId12" Type="http://schemas.openxmlformats.org/officeDocument/2006/relationships/image" Target="../media/image128.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19.xml"/><Relationship Id="rId11" Type="http://schemas.openxmlformats.org/officeDocument/2006/relationships/image" Target="../media/image127.png"/><Relationship Id="rId5" Type="http://schemas.openxmlformats.org/officeDocument/2006/relationships/tags" Target="../tags/tag101.xml"/><Relationship Id="rId10" Type="http://schemas.openxmlformats.org/officeDocument/2006/relationships/image" Target="../media/image126.png"/><Relationship Id="rId4" Type="http://schemas.openxmlformats.org/officeDocument/2006/relationships/tags" Target="../tags/tag100.xml"/><Relationship Id="rId9" Type="http://schemas.openxmlformats.org/officeDocument/2006/relationships/image" Target="../media/image125.png"/></Relationships>
</file>

<file path=ppt/slides/_rels/slide8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129.png"/><Relationship Id="rId17" Type="http://schemas.openxmlformats.org/officeDocument/2006/relationships/image" Target="../media/image132.png"/><Relationship Id="rId2" Type="http://schemas.openxmlformats.org/officeDocument/2006/relationships/tags" Target="../tags/tag103.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notesSlide" Target="../notesSlides/notesSlide64.xml"/><Relationship Id="rId5" Type="http://schemas.openxmlformats.org/officeDocument/2006/relationships/tags" Target="../tags/tag106.xml"/><Relationship Id="rId15" Type="http://schemas.openxmlformats.org/officeDocument/2006/relationships/image" Target="../media/image117.png"/><Relationship Id="rId10" Type="http://schemas.openxmlformats.org/officeDocument/2006/relationships/slideLayout" Target="../slideLayouts/slideLayout19.xml"/><Relationship Id="rId19" Type="http://schemas.openxmlformats.org/officeDocument/2006/relationships/image" Target="../media/image134.png"/><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media/image130.png"/></Relationships>
</file>

<file path=ppt/slides/_rels/slide8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13.xml"/><Relationship Id="rId7" Type="http://schemas.openxmlformats.org/officeDocument/2006/relationships/notesSlide" Target="../notesSlides/notesSlide65.xml"/><Relationship Id="rId12" Type="http://schemas.openxmlformats.org/officeDocument/2006/relationships/image" Target="../media/image13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9.xml"/><Relationship Id="rId11" Type="http://schemas.openxmlformats.org/officeDocument/2006/relationships/image" Target="../media/image136.png"/><Relationship Id="rId5" Type="http://schemas.openxmlformats.org/officeDocument/2006/relationships/tags" Target="../tags/tag115.xml"/><Relationship Id="rId10" Type="http://schemas.openxmlformats.org/officeDocument/2006/relationships/image" Target="../media/image134.png"/><Relationship Id="rId4" Type="http://schemas.openxmlformats.org/officeDocument/2006/relationships/tags" Target="../tags/tag114.xml"/><Relationship Id="rId9" Type="http://schemas.openxmlformats.org/officeDocument/2006/relationships/image" Target="../media/image117.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40.wmf"/><Relationship Id="rId18" Type="http://schemas.openxmlformats.org/officeDocument/2006/relationships/image" Target="../media/image145.png"/><Relationship Id="rId3" Type="http://schemas.openxmlformats.org/officeDocument/2006/relationships/tags" Target="../tags/tag118.xml"/><Relationship Id="rId21" Type="http://schemas.openxmlformats.org/officeDocument/2006/relationships/image" Target="../media/image134.png"/><Relationship Id="rId7" Type="http://schemas.openxmlformats.org/officeDocument/2006/relationships/tags" Target="../tags/tag122.xml"/><Relationship Id="rId12" Type="http://schemas.openxmlformats.org/officeDocument/2006/relationships/image" Target="../media/image139.emf"/><Relationship Id="rId17" Type="http://schemas.openxmlformats.org/officeDocument/2006/relationships/image" Target="../media/image144.png"/><Relationship Id="rId2" Type="http://schemas.openxmlformats.org/officeDocument/2006/relationships/tags" Target="../tags/tag117.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38.wmf"/><Relationship Id="rId5" Type="http://schemas.openxmlformats.org/officeDocument/2006/relationships/tags" Target="../tags/tag120.xml"/><Relationship Id="rId15" Type="http://schemas.openxmlformats.org/officeDocument/2006/relationships/image" Target="../media/image142.png"/><Relationship Id="rId10" Type="http://schemas.openxmlformats.org/officeDocument/2006/relationships/notesSlide" Target="../notesSlides/notesSlide66.xml"/><Relationship Id="rId19" Type="http://schemas.openxmlformats.org/officeDocument/2006/relationships/image" Target="../media/image146.png"/><Relationship Id="rId4" Type="http://schemas.openxmlformats.org/officeDocument/2006/relationships/tags" Target="../tags/tag119.xml"/><Relationship Id="rId9" Type="http://schemas.openxmlformats.org/officeDocument/2006/relationships/slideLayout" Target="../slideLayouts/slideLayout19.xml"/><Relationship Id="rId1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24.xml"/><Relationship Id="rId6" Type="http://schemas.openxmlformats.org/officeDocument/2006/relationships/image" Target="../media/image148.png"/><Relationship Id="rId5" Type="http://schemas.openxmlformats.org/officeDocument/2006/relationships/image" Target="../media/image89.jpeg"/><Relationship Id="rId4" Type="http://schemas.openxmlformats.org/officeDocument/2006/relationships/image" Target="../media/image103.wmf"/></Relationships>
</file>

<file path=ppt/slides/_rels/slide9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tags" Target="../tags/tag127.xml"/><Relationship Id="rId7" Type="http://schemas.openxmlformats.org/officeDocument/2006/relationships/image" Target="../media/image14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67.xml"/><Relationship Id="rId5" Type="http://schemas.openxmlformats.org/officeDocument/2006/relationships/slideLayout" Target="../slideLayouts/slideLayout16.xml"/><Relationship Id="rId10" Type="http://schemas.openxmlformats.org/officeDocument/2006/relationships/image" Target="../media/image152.png"/><Relationship Id="rId4" Type="http://schemas.openxmlformats.org/officeDocument/2006/relationships/tags" Target="../tags/tag128.xml"/><Relationship Id="rId9" Type="http://schemas.openxmlformats.org/officeDocument/2006/relationships/image" Target="../media/image15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slide" Target="slide45.xml"/><Relationship Id="rId18" Type="http://schemas.openxmlformats.org/officeDocument/2006/relationships/image" Target="../media/image154.wmf"/><Relationship Id="rId3" Type="http://schemas.openxmlformats.org/officeDocument/2006/relationships/slide" Target="slide23.xml"/><Relationship Id="rId21" Type="http://schemas.openxmlformats.org/officeDocument/2006/relationships/slide" Target="slide65.xml"/><Relationship Id="rId7" Type="http://schemas.openxmlformats.org/officeDocument/2006/relationships/slide" Target="slide41.xml"/><Relationship Id="rId12" Type="http://schemas.openxmlformats.org/officeDocument/2006/relationships/image" Target="../media/image6.wmf"/><Relationship Id="rId17" Type="http://schemas.openxmlformats.org/officeDocument/2006/relationships/slide" Target="slide106.xml"/><Relationship Id="rId2" Type="http://schemas.openxmlformats.org/officeDocument/2006/relationships/notesSlide" Target="../notesSlides/notesSlide69.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40.xml"/><Relationship Id="rId24" Type="http://schemas.openxmlformats.org/officeDocument/2006/relationships/image" Target="../media/image155.emf"/><Relationship Id="rId5" Type="http://schemas.openxmlformats.org/officeDocument/2006/relationships/slide" Target="slide43.xml"/><Relationship Id="rId15" Type="http://schemas.openxmlformats.org/officeDocument/2006/relationships/slide" Target="slide53.xml"/><Relationship Id="rId23" Type="http://schemas.openxmlformats.org/officeDocument/2006/relationships/slide" Target="slide109.xml"/><Relationship Id="rId10" Type="http://schemas.openxmlformats.org/officeDocument/2006/relationships/image" Target="../media/image5.wmf"/><Relationship Id="rId19" Type="http://schemas.openxmlformats.org/officeDocument/2006/relationships/slide" Target="slide60.xml"/><Relationship Id="rId4" Type="http://schemas.openxmlformats.org/officeDocument/2006/relationships/image" Target="../media/image3.jpeg"/><Relationship Id="rId9" Type="http://schemas.openxmlformats.org/officeDocument/2006/relationships/slide" Target="slide44.xml"/><Relationship Id="rId14" Type="http://schemas.openxmlformats.org/officeDocument/2006/relationships/image" Target="../media/image7.wmf"/><Relationship Id="rId22" Type="http://schemas.openxmlformats.org/officeDocument/2006/relationships/image" Target="../media/image1.wmf"/></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70.xml"/><Relationship Id="rId13" Type="http://schemas.openxmlformats.org/officeDocument/2006/relationships/oleObject" Target="../embeddings/oleObject9.bin"/><Relationship Id="rId18" Type="http://schemas.openxmlformats.org/officeDocument/2006/relationships/image" Target="../media/image159.emf"/><Relationship Id="rId3" Type="http://schemas.openxmlformats.org/officeDocument/2006/relationships/tags" Target="../tags/tag130.xml"/><Relationship Id="rId21" Type="http://schemas.openxmlformats.org/officeDocument/2006/relationships/image" Target="../media/image163.png"/><Relationship Id="rId7" Type="http://schemas.openxmlformats.org/officeDocument/2006/relationships/slideLayout" Target="../slideLayouts/slideLayout19.xml"/><Relationship Id="rId12" Type="http://schemas.openxmlformats.org/officeDocument/2006/relationships/image" Target="../media/image156.emf"/><Relationship Id="rId17" Type="http://schemas.openxmlformats.org/officeDocument/2006/relationships/oleObject" Target="../embeddings/oleObject11.bin"/><Relationship Id="rId2" Type="http://schemas.openxmlformats.org/officeDocument/2006/relationships/tags" Target="../tags/tag129.xml"/><Relationship Id="rId16" Type="http://schemas.openxmlformats.org/officeDocument/2006/relationships/image" Target="../media/image158.emf"/><Relationship Id="rId20" Type="http://schemas.openxmlformats.org/officeDocument/2006/relationships/image" Target="../media/image162.png"/><Relationship Id="rId1" Type="http://schemas.openxmlformats.org/officeDocument/2006/relationships/vmlDrawing" Target="../drawings/vmlDrawing6.vml"/><Relationship Id="rId6" Type="http://schemas.openxmlformats.org/officeDocument/2006/relationships/tags" Target="../tags/tag133.xml"/><Relationship Id="rId11" Type="http://schemas.openxmlformats.org/officeDocument/2006/relationships/oleObject" Target="../embeddings/oleObject8.bin"/><Relationship Id="rId5" Type="http://schemas.openxmlformats.org/officeDocument/2006/relationships/tags" Target="../tags/tag132.xml"/><Relationship Id="rId15" Type="http://schemas.openxmlformats.org/officeDocument/2006/relationships/oleObject" Target="../embeddings/oleObject10.bin"/><Relationship Id="rId10" Type="http://schemas.openxmlformats.org/officeDocument/2006/relationships/image" Target="../media/image161.png"/><Relationship Id="rId19" Type="http://schemas.openxmlformats.org/officeDocument/2006/relationships/image" Target="../media/image35.png"/><Relationship Id="rId4" Type="http://schemas.openxmlformats.org/officeDocument/2006/relationships/tags" Target="../tags/tag131.xml"/><Relationship Id="rId9" Type="http://schemas.openxmlformats.org/officeDocument/2006/relationships/image" Target="../media/image160.png"/><Relationship Id="rId14" Type="http://schemas.openxmlformats.org/officeDocument/2006/relationships/image" Target="../media/image157.emf"/></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6.xml"/><Relationship Id="rId7" Type="http://schemas.openxmlformats.org/officeDocument/2006/relationships/image" Target="../media/image166.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65.wmf"/><Relationship Id="rId11" Type="http://schemas.openxmlformats.org/officeDocument/2006/relationships/image" Target="../media/image168.png"/><Relationship Id="rId5" Type="http://schemas.openxmlformats.org/officeDocument/2006/relationships/slideLayout" Target="../slideLayouts/slideLayout19.xml"/><Relationship Id="rId10" Type="http://schemas.openxmlformats.org/officeDocument/2006/relationships/image" Target="../media/image167.png"/><Relationship Id="rId4" Type="http://schemas.openxmlformats.org/officeDocument/2006/relationships/tags" Target="../tags/tag137.xml"/><Relationship Id="rId9" Type="http://schemas.openxmlformats.org/officeDocument/2006/relationships/image" Target="../media/image16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2.pn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171.png"/><Relationship Id="rId2" Type="http://schemas.openxmlformats.org/officeDocument/2006/relationships/tags" Target="../tags/tag138.xml"/><Relationship Id="rId16" Type="http://schemas.openxmlformats.org/officeDocument/2006/relationships/image" Target="../media/image175.png"/><Relationship Id="rId1" Type="http://schemas.openxmlformats.org/officeDocument/2006/relationships/vmlDrawing" Target="../drawings/vmlDrawing7.vml"/><Relationship Id="rId6" Type="http://schemas.openxmlformats.org/officeDocument/2006/relationships/tags" Target="../tags/tag142.xml"/><Relationship Id="rId11" Type="http://schemas.openxmlformats.org/officeDocument/2006/relationships/image" Target="../media/image170.png"/><Relationship Id="rId5" Type="http://schemas.openxmlformats.org/officeDocument/2006/relationships/tags" Target="../tags/tag141.xml"/><Relationship Id="rId15" Type="http://schemas.openxmlformats.org/officeDocument/2006/relationships/image" Target="../media/image174.png"/><Relationship Id="rId10" Type="http://schemas.openxmlformats.org/officeDocument/2006/relationships/image" Target="../media/image169.wmf"/><Relationship Id="rId4" Type="http://schemas.openxmlformats.org/officeDocument/2006/relationships/tags" Target="../tags/tag140.xml"/><Relationship Id="rId9" Type="http://schemas.openxmlformats.org/officeDocument/2006/relationships/oleObject" Target="../embeddings/oleObject12.bin"/><Relationship Id="rId1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8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8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912"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a:t>
            </a:r>
            <a:r>
              <a:rPr lang="en-US"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9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9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5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813"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6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6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1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flow rate, and stock concentration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1184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extLst>
      <p:ext uri="{BB962C8B-B14F-4D97-AF65-F5344CB8AC3E}">
        <p14:creationId xmlns:p14="http://schemas.microsoft.com/office/powerpoint/2010/main" val="2109571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5" name="Picture 4">
            <a:extLst>
              <a:ext uri="{FF2B5EF4-FFF2-40B4-BE49-F238E27FC236}">
                <a16:creationId xmlns:a16="http://schemas.microsoft.com/office/drawing/2014/main" id="{D5993C57-C7D3-489B-A0B1-1E024E74AC8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1" y="5705474"/>
            <a:ext cx="2368001"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67422"/>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0000FF"/>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2046"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2047"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2048"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2049"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88"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Q^2 \sum K_e}{\Pi_{Error} h_l g \pi^2} \right]^{\frac{1}{4}}$$&#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122245</TotalTime>
  <Words>5646</Words>
  <Application>Microsoft Office PowerPoint</Application>
  <PresentationFormat>On-screen Show (4:3)</PresentationFormat>
  <Paragraphs>974</Paragraphs>
  <Slides>119</Slides>
  <Notes>84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119</vt:i4>
      </vt:variant>
    </vt:vector>
  </HeadingPairs>
  <TitlesOfParts>
    <vt:vector size="137" baseType="lpstr">
      <vt:lpstr>Candara</vt:lpstr>
      <vt:lpstr>Wingdings</vt:lpstr>
      <vt:lpstr>Times New Roman</vt:lpstr>
      <vt:lpstr>Cambria Math</vt:lpstr>
      <vt:lpstr>Baskerville Old Face</vt:lpstr>
      <vt:lpstr>Arial</vt:lpstr>
      <vt:lpstr>Century Gothic</vt:lpstr>
      <vt:lpstr>Euclid Symbol</vt:lpstr>
      <vt:lpstr>Symbol</vt:lpstr>
      <vt:lpstr>Book Antiqua</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Design Algorithm</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1734</cp:revision>
  <cp:lastPrinted>2017-09-05T11:56:51Z</cp:lastPrinted>
  <dcterms:created xsi:type="dcterms:W3CDTF">2004-08-17T19:01:02Z</dcterms:created>
  <dcterms:modified xsi:type="dcterms:W3CDTF">2018-05-06T06:49:22Z</dcterms:modified>
</cp:coreProperties>
</file>